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53DA5E-C802-4241-A154-FCE85F39D0F5}" v="8" dt="2022-01-06T15:24:12.5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, Shayna" userId="4ce3afad-c3b3-40f5-b10f-ede2f1a49707" providerId="ADAL" clId="{0553DA5E-C802-4241-A154-FCE85F39D0F5}"/>
    <pc:docChg chg="custSel addSld delSld modSld">
      <pc:chgData name="Han, Shayna" userId="4ce3afad-c3b3-40f5-b10f-ede2f1a49707" providerId="ADAL" clId="{0553DA5E-C802-4241-A154-FCE85F39D0F5}" dt="2022-01-06T15:29:14.449" v="1785" actId="20577"/>
      <pc:docMkLst>
        <pc:docMk/>
      </pc:docMkLst>
      <pc:sldChg chg="addSp modSp mod">
        <pc:chgData name="Han, Shayna" userId="4ce3afad-c3b3-40f5-b10f-ede2f1a49707" providerId="ADAL" clId="{0553DA5E-C802-4241-A154-FCE85F39D0F5}" dt="2022-01-06T15:25:36.376" v="1305" actId="1076"/>
        <pc:sldMkLst>
          <pc:docMk/>
          <pc:sldMk cId="2978181584" sldId="256"/>
        </pc:sldMkLst>
        <pc:spChg chg="add mod">
          <ac:chgData name="Han, Shayna" userId="4ce3afad-c3b3-40f5-b10f-ede2f1a49707" providerId="ADAL" clId="{0553DA5E-C802-4241-A154-FCE85F39D0F5}" dt="2022-01-06T15:23:18.515" v="1136" actId="1076"/>
          <ac:spMkLst>
            <pc:docMk/>
            <pc:sldMk cId="2978181584" sldId="256"/>
            <ac:spMk id="9" creationId="{8AD19D57-9C9A-45E0-9DAD-2E780CD2B314}"/>
          </ac:spMkLst>
        </pc:spChg>
        <pc:spChg chg="add mod">
          <ac:chgData name="Han, Shayna" userId="4ce3afad-c3b3-40f5-b10f-ede2f1a49707" providerId="ADAL" clId="{0553DA5E-C802-4241-A154-FCE85F39D0F5}" dt="2022-01-06T15:23:43.439" v="1177" actId="14100"/>
          <ac:spMkLst>
            <pc:docMk/>
            <pc:sldMk cId="2978181584" sldId="256"/>
            <ac:spMk id="10" creationId="{9CE3979F-BFF8-43A6-BCC5-2E37C65DA103}"/>
          </ac:spMkLst>
        </pc:spChg>
        <pc:spChg chg="add mod">
          <ac:chgData name="Han, Shayna" userId="4ce3afad-c3b3-40f5-b10f-ede2f1a49707" providerId="ADAL" clId="{0553DA5E-C802-4241-A154-FCE85F39D0F5}" dt="2022-01-06T15:24:07.387" v="1221" actId="1036"/>
          <ac:spMkLst>
            <pc:docMk/>
            <pc:sldMk cId="2978181584" sldId="256"/>
            <ac:spMk id="11" creationId="{0E77C93A-2F48-4D2F-95EB-9201FBBE66DE}"/>
          </ac:spMkLst>
        </pc:spChg>
        <pc:spChg chg="add mod">
          <ac:chgData name="Han, Shayna" userId="4ce3afad-c3b3-40f5-b10f-ede2f1a49707" providerId="ADAL" clId="{0553DA5E-C802-4241-A154-FCE85F39D0F5}" dt="2022-01-06T15:25:29.284" v="1304" actId="1076"/>
          <ac:spMkLst>
            <pc:docMk/>
            <pc:sldMk cId="2978181584" sldId="256"/>
            <ac:spMk id="12" creationId="{6589D9F5-4C73-41D2-85F2-9CF8E0D75AAF}"/>
          </ac:spMkLst>
        </pc:spChg>
        <pc:picChg chg="mod">
          <ac:chgData name="Han, Shayna" userId="4ce3afad-c3b3-40f5-b10f-ede2f1a49707" providerId="ADAL" clId="{0553DA5E-C802-4241-A154-FCE85F39D0F5}" dt="2022-01-06T15:25:36.376" v="1305" actId="1076"/>
          <ac:picMkLst>
            <pc:docMk/>
            <pc:sldMk cId="2978181584" sldId="256"/>
            <ac:picMk id="25" creationId="{1FC16BAC-7B77-410B-8E13-7D51945ABB64}"/>
          </ac:picMkLst>
        </pc:picChg>
      </pc:sldChg>
      <pc:sldChg chg="delSp modSp del mod">
        <pc:chgData name="Han, Shayna" userId="4ce3afad-c3b3-40f5-b10f-ede2f1a49707" providerId="ADAL" clId="{0553DA5E-C802-4241-A154-FCE85F39D0F5}" dt="2022-01-06T15:25:43.060" v="1306" actId="47"/>
        <pc:sldMkLst>
          <pc:docMk/>
          <pc:sldMk cId="1342893807" sldId="257"/>
        </pc:sldMkLst>
        <pc:spChg chg="del mod">
          <ac:chgData name="Han, Shayna" userId="4ce3afad-c3b3-40f5-b10f-ede2f1a49707" providerId="ADAL" clId="{0553DA5E-C802-4241-A154-FCE85F39D0F5}" dt="2022-01-06T15:22:38.560" v="1121" actId="478"/>
          <ac:spMkLst>
            <pc:docMk/>
            <pc:sldMk cId="1342893807" sldId="257"/>
            <ac:spMk id="9" creationId="{B7BEA706-91FE-4925-B5F7-E0200B8B6283}"/>
          </ac:spMkLst>
        </pc:spChg>
        <pc:spChg chg="mod">
          <ac:chgData name="Han, Shayna" userId="4ce3afad-c3b3-40f5-b10f-ede2f1a49707" providerId="ADAL" clId="{0553DA5E-C802-4241-A154-FCE85F39D0F5}" dt="2022-01-05T02:04:00.597" v="15" actId="1036"/>
          <ac:spMkLst>
            <pc:docMk/>
            <pc:sldMk cId="1342893807" sldId="257"/>
            <ac:spMk id="27" creationId="{ACAA31E9-3CE5-414B-9D04-325D0B108083}"/>
          </ac:spMkLst>
        </pc:spChg>
      </pc:sldChg>
      <pc:sldChg chg="delSp modSp del mod">
        <pc:chgData name="Han, Shayna" userId="4ce3afad-c3b3-40f5-b10f-ede2f1a49707" providerId="ADAL" clId="{0553DA5E-C802-4241-A154-FCE85F39D0F5}" dt="2022-01-06T15:25:43.060" v="1306" actId="47"/>
        <pc:sldMkLst>
          <pc:docMk/>
          <pc:sldMk cId="895349463" sldId="258"/>
        </pc:sldMkLst>
        <pc:spChg chg="del mod">
          <ac:chgData name="Han, Shayna" userId="4ce3afad-c3b3-40f5-b10f-ede2f1a49707" providerId="ADAL" clId="{0553DA5E-C802-4241-A154-FCE85F39D0F5}" dt="2022-01-06T15:22:43.247" v="1122" actId="478"/>
          <ac:spMkLst>
            <pc:docMk/>
            <pc:sldMk cId="895349463" sldId="258"/>
            <ac:spMk id="9" creationId="{3F27AFF5-E032-42C3-8229-A0FBC93A7495}"/>
          </ac:spMkLst>
        </pc:spChg>
        <pc:spChg chg="mod">
          <ac:chgData name="Han, Shayna" userId="4ce3afad-c3b3-40f5-b10f-ede2f1a49707" providerId="ADAL" clId="{0553DA5E-C802-4241-A154-FCE85F39D0F5}" dt="2022-01-05T02:04:13.936" v="29" actId="1035"/>
          <ac:spMkLst>
            <pc:docMk/>
            <pc:sldMk cId="895349463" sldId="258"/>
            <ac:spMk id="27" creationId="{ACAA31E9-3CE5-414B-9D04-325D0B108083}"/>
          </ac:spMkLst>
        </pc:spChg>
      </pc:sldChg>
      <pc:sldChg chg="delSp modSp del mod">
        <pc:chgData name="Han, Shayna" userId="4ce3afad-c3b3-40f5-b10f-ede2f1a49707" providerId="ADAL" clId="{0553DA5E-C802-4241-A154-FCE85F39D0F5}" dt="2022-01-06T15:25:43.060" v="1306" actId="47"/>
        <pc:sldMkLst>
          <pc:docMk/>
          <pc:sldMk cId="1912768930" sldId="259"/>
        </pc:sldMkLst>
        <pc:spChg chg="del mod">
          <ac:chgData name="Han, Shayna" userId="4ce3afad-c3b3-40f5-b10f-ede2f1a49707" providerId="ADAL" clId="{0553DA5E-C802-4241-A154-FCE85F39D0F5}" dt="2022-01-06T15:22:46.778" v="1123" actId="478"/>
          <ac:spMkLst>
            <pc:docMk/>
            <pc:sldMk cId="1912768930" sldId="259"/>
            <ac:spMk id="9" creationId="{3F27AFF5-E032-42C3-8229-A0FBC93A7495}"/>
          </ac:spMkLst>
        </pc:spChg>
        <pc:spChg chg="mod">
          <ac:chgData name="Han, Shayna" userId="4ce3afad-c3b3-40f5-b10f-ede2f1a49707" providerId="ADAL" clId="{0553DA5E-C802-4241-A154-FCE85F39D0F5}" dt="2022-01-05T02:04:26.128" v="45" actId="1036"/>
          <ac:spMkLst>
            <pc:docMk/>
            <pc:sldMk cId="1912768930" sldId="259"/>
            <ac:spMk id="27" creationId="{ACAA31E9-3CE5-414B-9D04-325D0B108083}"/>
          </ac:spMkLst>
        </pc:spChg>
      </pc:sldChg>
      <pc:sldChg chg="addSp delSp modSp new mod modClrScheme chgLayout">
        <pc:chgData name="Han, Shayna" userId="4ce3afad-c3b3-40f5-b10f-ede2f1a49707" providerId="ADAL" clId="{0553DA5E-C802-4241-A154-FCE85F39D0F5}" dt="2022-01-06T15:29:14.449" v="1785" actId="20577"/>
        <pc:sldMkLst>
          <pc:docMk/>
          <pc:sldMk cId="3396128967" sldId="260"/>
        </pc:sldMkLst>
        <pc:spChg chg="del mod ord">
          <ac:chgData name="Han, Shayna" userId="4ce3afad-c3b3-40f5-b10f-ede2f1a49707" providerId="ADAL" clId="{0553DA5E-C802-4241-A154-FCE85F39D0F5}" dt="2022-01-06T15:10:33.949" v="47" actId="700"/>
          <ac:spMkLst>
            <pc:docMk/>
            <pc:sldMk cId="3396128967" sldId="260"/>
            <ac:spMk id="2" creationId="{1C4C11BE-20F5-4ADC-B61B-82E2C0F8DB92}"/>
          </ac:spMkLst>
        </pc:spChg>
        <pc:spChg chg="del mod ord">
          <ac:chgData name="Han, Shayna" userId="4ce3afad-c3b3-40f5-b10f-ede2f1a49707" providerId="ADAL" clId="{0553DA5E-C802-4241-A154-FCE85F39D0F5}" dt="2022-01-06T15:10:33.949" v="47" actId="700"/>
          <ac:spMkLst>
            <pc:docMk/>
            <pc:sldMk cId="3396128967" sldId="260"/>
            <ac:spMk id="3" creationId="{9D15F3B6-0715-4D51-87DD-D6EA251CD536}"/>
          </ac:spMkLst>
        </pc:spChg>
        <pc:spChg chg="add mod ord">
          <ac:chgData name="Han, Shayna" userId="4ce3afad-c3b3-40f5-b10f-ede2f1a49707" providerId="ADAL" clId="{0553DA5E-C802-4241-A154-FCE85F39D0F5}" dt="2022-01-06T15:24:30.618" v="1232" actId="113"/>
          <ac:spMkLst>
            <pc:docMk/>
            <pc:sldMk cId="3396128967" sldId="260"/>
            <ac:spMk id="4" creationId="{C17DA30E-E664-4D9A-ABB1-91EE7C5B6C1B}"/>
          </ac:spMkLst>
        </pc:spChg>
        <pc:spChg chg="add mod ord">
          <ac:chgData name="Han, Shayna" userId="4ce3afad-c3b3-40f5-b10f-ede2f1a49707" providerId="ADAL" clId="{0553DA5E-C802-4241-A154-FCE85F39D0F5}" dt="2022-01-06T15:29:14.449" v="1785" actId="20577"/>
          <ac:spMkLst>
            <pc:docMk/>
            <pc:sldMk cId="3396128967" sldId="260"/>
            <ac:spMk id="5" creationId="{E398F8A6-C038-43C8-9376-C511E6C9EB50}"/>
          </ac:spMkLst>
        </pc:spChg>
      </pc:sldChg>
      <pc:sldChg chg="delSp add mod">
        <pc:chgData name="Han, Shayna" userId="4ce3afad-c3b3-40f5-b10f-ede2f1a49707" providerId="ADAL" clId="{0553DA5E-C802-4241-A154-FCE85F39D0F5}" dt="2022-01-06T15:25:51.931" v="1309" actId="478"/>
        <pc:sldMkLst>
          <pc:docMk/>
          <pc:sldMk cId="2815271351" sldId="261"/>
        </pc:sldMkLst>
        <pc:spChg chg="del">
          <ac:chgData name="Han, Shayna" userId="4ce3afad-c3b3-40f5-b10f-ede2f1a49707" providerId="ADAL" clId="{0553DA5E-C802-4241-A154-FCE85F39D0F5}" dt="2022-01-06T15:25:49.310" v="1308" actId="478"/>
          <ac:spMkLst>
            <pc:docMk/>
            <pc:sldMk cId="2815271351" sldId="261"/>
            <ac:spMk id="9" creationId="{8AD19D57-9C9A-45E0-9DAD-2E780CD2B314}"/>
          </ac:spMkLst>
        </pc:spChg>
        <pc:spChg chg="del">
          <ac:chgData name="Han, Shayna" userId="4ce3afad-c3b3-40f5-b10f-ede2f1a49707" providerId="ADAL" clId="{0553DA5E-C802-4241-A154-FCE85F39D0F5}" dt="2022-01-06T15:25:49.310" v="1308" actId="478"/>
          <ac:spMkLst>
            <pc:docMk/>
            <pc:sldMk cId="2815271351" sldId="261"/>
            <ac:spMk id="10" creationId="{9CE3979F-BFF8-43A6-BCC5-2E37C65DA103}"/>
          </ac:spMkLst>
        </pc:spChg>
        <pc:spChg chg="del">
          <ac:chgData name="Han, Shayna" userId="4ce3afad-c3b3-40f5-b10f-ede2f1a49707" providerId="ADAL" clId="{0553DA5E-C802-4241-A154-FCE85F39D0F5}" dt="2022-01-06T15:25:49.310" v="1308" actId="478"/>
          <ac:spMkLst>
            <pc:docMk/>
            <pc:sldMk cId="2815271351" sldId="261"/>
            <ac:spMk id="11" creationId="{0E77C93A-2F48-4D2F-95EB-9201FBBE66DE}"/>
          </ac:spMkLst>
        </pc:spChg>
        <pc:spChg chg="del">
          <ac:chgData name="Han, Shayna" userId="4ce3afad-c3b3-40f5-b10f-ede2f1a49707" providerId="ADAL" clId="{0553DA5E-C802-4241-A154-FCE85F39D0F5}" dt="2022-01-06T15:25:51.931" v="1309" actId="478"/>
          <ac:spMkLst>
            <pc:docMk/>
            <pc:sldMk cId="2815271351" sldId="261"/>
            <ac:spMk id="12" creationId="{6589D9F5-4C73-41D2-85F2-9CF8E0D75AAF}"/>
          </ac:spMkLst>
        </pc:spChg>
      </pc:sldChg>
      <pc:sldChg chg="add del">
        <pc:chgData name="Han, Shayna" userId="4ce3afad-c3b3-40f5-b10f-ede2f1a49707" providerId="ADAL" clId="{0553DA5E-C802-4241-A154-FCE85F39D0F5}" dt="2022-01-06T15:25:43.060" v="1306" actId="47"/>
        <pc:sldMkLst>
          <pc:docMk/>
          <pc:sldMk cId="3678219696" sldId="261"/>
        </pc:sldMkLst>
      </pc:sldChg>
      <pc:sldChg chg="add">
        <pc:chgData name="Han, Shayna" userId="4ce3afad-c3b3-40f5-b10f-ede2f1a49707" providerId="ADAL" clId="{0553DA5E-C802-4241-A154-FCE85F39D0F5}" dt="2022-01-06T15:25:55.312" v="1310" actId="2890"/>
        <pc:sldMkLst>
          <pc:docMk/>
          <pc:sldMk cId="1616137548" sldId="262"/>
        </pc:sldMkLst>
      </pc:sldChg>
      <pc:sldChg chg="add">
        <pc:chgData name="Han, Shayna" userId="4ce3afad-c3b3-40f5-b10f-ede2f1a49707" providerId="ADAL" clId="{0553DA5E-C802-4241-A154-FCE85F39D0F5}" dt="2022-01-06T15:25:57.281" v="1311" actId="2890"/>
        <pc:sldMkLst>
          <pc:docMk/>
          <pc:sldMk cId="2635711744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0E358-59D4-4806-9D6B-6AA1A6CDB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80AB7E-1891-428B-8355-5281EEEA8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D270C-27C3-4174-9A1F-89E4A1F5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C678C-B815-4686-BCD6-9A229A475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2C974-CCFD-4D52-BE4D-F974C9634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5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2605-DF35-4407-B72D-2B910FD04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756F4-F6EA-4F41-A25E-0D309085D5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FB653-EDA2-47BF-A1D5-B41B4B4D3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617C2-7AD8-49F0-9219-46A0CB43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10D4B-C977-4EA8-B39F-FB1611F33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6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99BC6-BB84-4992-9568-B6C5B3C353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F3205-0D56-45B7-9929-B00EEE95F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9E1CC-2704-4E80-B679-B1B91E050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C44ED-102E-4956-A6CE-B2136FADA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EBA12-0D06-4B36-ADF5-3D98577E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1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3A242-3465-493A-86F5-3C947F8F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585E6-3258-40A5-B9F6-0E204DB39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3670D-159D-418B-9036-F352C844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69C9D-9407-4B70-B195-A1F5FBAF3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8B088-C9B7-4B00-AB16-99C3FFBF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0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004F-C24F-4C00-8726-92ABF0782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E60A1-064C-4DC6-93B7-4AC91F27C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2D220-66E6-4EF7-90BC-752F961A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98198-F4AA-429C-A176-52D7A4AC8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A03E9-86C8-4DF9-B107-28FAC80D9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3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2651F-F712-43E3-BCFB-9D01A0D0F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839FE-7258-4563-B98A-53709FFF7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F7A5-7487-4CA2-A28C-D7EBBE8C4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770D0D-2812-405F-BB8C-724C64239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B154A-E789-4E46-A976-46D84605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5B0321-E52F-4D95-B3A4-DF5289A1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3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C2EB3-6EE8-4865-A397-5AFC7EB57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90166-57CB-45E0-9413-06E04E87F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6BA2A-8029-47BE-9255-C58BB7AB8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1BB52B-46AD-4993-B50D-58AC1F7DD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38C4AA-A2D3-4604-A847-E9AC88E1B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11D1E8-8747-44C0-A632-A2D92D5F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4955D-6379-4D7A-87FE-14B1ED120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DFDE39-582D-4B99-9A12-B48EAA7C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3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D8228-66AD-4C1C-A72A-A6D69C882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E309F-058C-4411-8210-603C6DE9D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A1337-A2C6-4864-BE84-971332229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01FAC7-F0D7-4E96-8A80-0F23ED4CB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8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3C33A5-50F7-4DA6-9BC9-05377E31F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A2FD16-4C64-45F9-81E2-EB3A4F84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05C84-BA2C-4F04-8A6E-DDEE028E8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6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57BF9-4466-4046-BD88-503934E69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B2465-B9BF-43EF-87B3-37495810B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8CE7B0-0BBF-4E19-9E85-FBA9F3F87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25335-268E-40C7-B6AD-526CA078E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0CEC1-3C18-4280-B6B2-82B06BEAF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C78923-048A-43DC-9101-FF9D6B41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0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ED8BE-5A46-40DB-B360-627AFE7CB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09CF8C-952D-4262-96AF-0C86C7DA6F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8BBEA-5AC6-4623-93D4-BC0D5A842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EE576-403A-4305-A687-6B342B1D6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647B2-04F0-4BE7-AD0C-2BB95ABE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3989B-0203-450F-9BB8-F7BAB49A6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3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795A68-D9A4-4DA6-9133-7ED31F632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BE06C-4201-419F-9DDD-6979CCC63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A2EB0-7882-4B95-AD35-B4E6DB2B0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51B4-CE8F-48F7-A284-B9BA5B8DBEC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4AADE-263A-4C1B-A4EC-D75AF64312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89441-4512-431D-9E25-5179F1710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9072D-D9E9-4C97-91B3-C5C53727C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7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formjudaism.org/jewish-holidays/tu-bishvat" TargetMode="External"/><Relationship Id="rId2" Type="http://schemas.openxmlformats.org/officeDocument/2006/relationships/hyperlink" Target="https://www.youtube.com/watch?v=hRfV7XrGfB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7DA30E-E664-4D9A-ABB1-91EE7C5B6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Directions for Tu </a:t>
            </a:r>
            <a:r>
              <a:rPr lang="en-US" b="1" dirty="0" err="1"/>
              <a:t>B’Shevat</a:t>
            </a:r>
            <a:r>
              <a:rPr lang="en-US" b="1" dirty="0"/>
              <a:t> leaves </a:t>
            </a:r>
            <a:r>
              <a:rPr lang="en-US" dirty="0"/>
              <a:t>(recommended ages 5-11 years old)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98F8A6-C038-43C8-9376-C511E6C9E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5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introduce Tu </a:t>
            </a:r>
            <a:r>
              <a:rPr lang="en-US" dirty="0" err="1"/>
              <a:t>B’Shevat</a:t>
            </a:r>
            <a:r>
              <a:rPr lang="en-US" dirty="0"/>
              <a:t> and environmentalism, you can begin with a story (perhaps </a:t>
            </a:r>
            <a:r>
              <a:rPr lang="en-US" dirty="0" err="1">
                <a:hlinkClick r:id="rId2"/>
              </a:rPr>
              <a:t>Honi</a:t>
            </a:r>
            <a:r>
              <a:rPr lang="en-US" dirty="0">
                <a:hlinkClick r:id="rId2"/>
              </a:rPr>
              <a:t> and the Carob Tree </a:t>
            </a:r>
            <a:r>
              <a:rPr lang="en-US" dirty="0"/>
              <a:t>(start at 2:03) or </a:t>
            </a:r>
            <a:r>
              <a:rPr lang="en-US" i="1" dirty="0"/>
              <a:t>The Lorax</a:t>
            </a:r>
            <a:r>
              <a:rPr lang="en-US" dirty="0"/>
              <a:t>).</a:t>
            </a:r>
          </a:p>
          <a:p>
            <a:r>
              <a:rPr lang="en-US" dirty="0"/>
              <a:t>After reading the story, introduce </a:t>
            </a:r>
            <a:r>
              <a:rPr lang="en-US" dirty="0">
                <a:hlinkClick r:id="rId3"/>
              </a:rPr>
              <a:t>Tu </a:t>
            </a:r>
            <a:r>
              <a:rPr lang="en-US" dirty="0" err="1">
                <a:hlinkClick r:id="rId3"/>
              </a:rPr>
              <a:t>B’Shevat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Ex. </a:t>
            </a:r>
            <a:r>
              <a:rPr lang="en-US" i="1" dirty="0"/>
              <a:t>Tu </a:t>
            </a:r>
            <a:r>
              <a:rPr lang="en-US" i="1" dirty="0" err="1"/>
              <a:t>B’Shevat</a:t>
            </a:r>
            <a:r>
              <a:rPr lang="en-US" i="1" dirty="0"/>
              <a:t> is the birthday of the trees. We can celebrate by planting new trees, having a seder, or thanking the trees for everything they do for us.</a:t>
            </a:r>
            <a:endParaRPr lang="en-US" dirty="0"/>
          </a:p>
          <a:p>
            <a:r>
              <a:rPr lang="en-US" dirty="0"/>
              <a:t>Ask your child: Why do you think we celebrate Tu </a:t>
            </a:r>
            <a:r>
              <a:rPr lang="en-US" dirty="0" err="1"/>
              <a:t>B’Shevat</a:t>
            </a:r>
            <a:r>
              <a:rPr lang="en-US" dirty="0"/>
              <a:t>? Why is Tu </a:t>
            </a:r>
            <a:r>
              <a:rPr lang="en-US" dirty="0" err="1"/>
              <a:t>B’Shevat</a:t>
            </a:r>
            <a:r>
              <a:rPr lang="en-US" dirty="0"/>
              <a:t> important? </a:t>
            </a:r>
          </a:p>
          <a:p>
            <a:r>
              <a:rPr lang="en-US" dirty="0"/>
              <a:t>With your child, talk about ways we can help protect the environment. You can look back at the story or video or online for ideas.</a:t>
            </a:r>
          </a:p>
          <a:p>
            <a:r>
              <a:rPr lang="en-US" dirty="0"/>
              <a:t>For the best ideas, your child can write them on the leaf (or assist your child if necessary). You can use as many or as few leaves as you like. </a:t>
            </a:r>
          </a:p>
          <a:p>
            <a:r>
              <a:rPr lang="en-US" dirty="0"/>
              <a:t>Hang up the leaves in your child’s room, refrigerator, or similar place where family members will remember to in mind Tu </a:t>
            </a:r>
            <a:r>
              <a:rPr lang="en-US" dirty="0" err="1"/>
              <a:t>B’Shevat</a:t>
            </a:r>
            <a:r>
              <a:rPr lang="en-US"/>
              <a:t> values </a:t>
            </a:r>
            <a:r>
              <a:rPr lang="en-US" dirty="0"/>
              <a:t>all year round!</a:t>
            </a:r>
          </a:p>
        </p:txBody>
      </p:sp>
    </p:spTree>
    <p:extLst>
      <p:ext uri="{BB962C8B-B14F-4D97-AF65-F5344CB8AC3E}">
        <p14:creationId xmlns:p14="http://schemas.microsoft.com/office/powerpoint/2010/main" val="339612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43BF5134-4051-4DFD-A6FA-1E42416F09D9}"/>
              </a:ext>
            </a:extLst>
          </p:cNvPr>
          <p:cNvGrpSpPr/>
          <p:nvPr/>
        </p:nvGrpSpPr>
        <p:grpSpPr>
          <a:xfrm>
            <a:off x="286042" y="-2195293"/>
            <a:ext cx="11535891" cy="11516198"/>
            <a:chOff x="286042" y="-2195293"/>
            <a:chExt cx="11535891" cy="11516198"/>
          </a:xfrm>
        </p:grpSpPr>
        <p:pic>
          <p:nvPicPr>
            <p:cNvPr id="18" name="Graphic 17" descr="Leaf outline">
              <a:extLst>
                <a:ext uri="{FF2B5EF4-FFF2-40B4-BE49-F238E27FC236}">
                  <a16:creationId xmlns:a16="http://schemas.microsoft.com/office/drawing/2014/main" id="{CB080829-5786-4777-A3B9-E0EBE5CB4E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517921">
              <a:off x="286042" y="-2195293"/>
              <a:ext cx="11535891" cy="11516198"/>
            </a:xfrm>
            <a:prstGeom prst="rect">
              <a:avLst/>
            </a:prstGeom>
          </p:spPr>
        </p:pic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85BF3BA-E82B-4FD4-BDED-57462A1ACF59}"/>
                </a:ext>
              </a:extLst>
            </p:cNvPr>
            <p:cNvSpPr/>
            <p:nvPr/>
          </p:nvSpPr>
          <p:spPr>
            <a:xfrm>
              <a:off x="2743200" y="2209426"/>
              <a:ext cx="5638800" cy="33912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1A245CB-33F3-4EA3-B4AE-CB9B4AF7BC85}"/>
              </a:ext>
            </a:extLst>
          </p:cNvPr>
          <p:cNvSpPr txBox="1"/>
          <p:nvPr/>
        </p:nvSpPr>
        <p:spPr>
          <a:xfrm>
            <a:off x="3709680" y="933986"/>
            <a:ext cx="6105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Name: _____________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FC16BAC-7B77-410B-8E13-7D51945AB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117" y="2579180"/>
            <a:ext cx="943103" cy="47347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4FEC9C8-4198-42C6-8C98-85EFA40BFD25}"/>
              </a:ext>
            </a:extLst>
          </p:cNvPr>
          <p:cNvSpPr txBox="1"/>
          <p:nvPr/>
        </p:nvSpPr>
        <p:spPr>
          <a:xfrm>
            <a:off x="3152020" y="1860738"/>
            <a:ext cx="8297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This Tu </a:t>
            </a:r>
            <a:r>
              <a:rPr lang="en-US" sz="4000" b="1" dirty="0" err="1">
                <a:solidFill>
                  <a:srgbClr val="00B050"/>
                </a:solidFill>
              </a:rPr>
              <a:t>B’Shevat</a:t>
            </a:r>
            <a:r>
              <a:rPr lang="en-US" sz="4000" b="1" dirty="0">
                <a:solidFill>
                  <a:srgbClr val="00B050"/>
                </a:solidFill>
              </a:rPr>
              <a:t>, honor the trees by: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AA31E9-3CE5-414B-9D04-325D0B108083}"/>
              </a:ext>
            </a:extLst>
          </p:cNvPr>
          <p:cNvSpPr txBox="1"/>
          <p:nvPr/>
        </p:nvSpPr>
        <p:spPr>
          <a:xfrm>
            <a:off x="3209170" y="2693644"/>
            <a:ext cx="6396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________________________________________________________________________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19D57-9C9A-45E0-9DAD-2E780CD2B314}"/>
              </a:ext>
            </a:extLst>
          </p:cNvPr>
          <p:cNvSpPr txBox="1"/>
          <p:nvPr/>
        </p:nvSpPr>
        <p:spPr>
          <a:xfrm>
            <a:off x="3209170" y="2563369"/>
            <a:ext cx="6105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Recycling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E3979F-BFF8-43A6-BCC5-2E37C65DA103}"/>
              </a:ext>
            </a:extLst>
          </p:cNvPr>
          <p:cNvSpPr txBox="1"/>
          <p:nvPr/>
        </p:nvSpPr>
        <p:spPr>
          <a:xfrm>
            <a:off x="3209169" y="3208863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Not using plastic straws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77C93A-2F48-4D2F-95EB-9201FBBE66DE}"/>
              </a:ext>
            </a:extLst>
          </p:cNvPr>
          <p:cNvSpPr txBox="1"/>
          <p:nvPr/>
        </p:nvSpPr>
        <p:spPr>
          <a:xfrm>
            <a:off x="3209170" y="3903694"/>
            <a:ext cx="6105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Walking or bicycling when possible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89D9F5-4C73-41D2-85F2-9CF8E0D75AAF}"/>
              </a:ext>
            </a:extLst>
          </p:cNvPr>
          <p:cNvSpPr txBox="1"/>
          <p:nvPr/>
        </p:nvSpPr>
        <p:spPr>
          <a:xfrm>
            <a:off x="18271" y="15525"/>
            <a:ext cx="3190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97818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43BF5134-4051-4DFD-A6FA-1E42416F09D9}"/>
              </a:ext>
            </a:extLst>
          </p:cNvPr>
          <p:cNvGrpSpPr/>
          <p:nvPr/>
        </p:nvGrpSpPr>
        <p:grpSpPr>
          <a:xfrm>
            <a:off x="286042" y="-2195293"/>
            <a:ext cx="11535891" cy="11516198"/>
            <a:chOff x="286042" y="-2195293"/>
            <a:chExt cx="11535891" cy="11516198"/>
          </a:xfrm>
        </p:grpSpPr>
        <p:pic>
          <p:nvPicPr>
            <p:cNvPr id="18" name="Graphic 17" descr="Leaf outline">
              <a:extLst>
                <a:ext uri="{FF2B5EF4-FFF2-40B4-BE49-F238E27FC236}">
                  <a16:creationId xmlns:a16="http://schemas.microsoft.com/office/drawing/2014/main" id="{CB080829-5786-4777-A3B9-E0EBE5CB4E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517921">
              <a:off x="286042" y="-2195293"/>
              <a:ext cx="11535891" cy="11516198"/>
            </a:xfrm>
            <a:prstGeom prst="rect">
              <a:avLst/>
            </a:prstGeom>
          </p:spPr>
        </p:pic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85BF3BA-E82B-4FD4-BDED-57462A1ACF59}"/>
                </a:ext>
              </a:extLst>
            </p:cNvPr>
            <p:cNvSpPr/>
            <p:nvPr/>
          </p:nvSpPr>
          <p:spPr>
            <a:xfrm>
              <a:off x="2743200" y="2209426"/>
              <a:ext cx="5638800" cy="33912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1A245CB-33F3-4EA3-B4AE-CB9B4AF7BC85}"/>
              </a:ext>
            </a:extLst>
          </p:cNvPr>
          <p:cNvSpPr txBox="1"/>
          <p:nvPr/>
        </p:nvSpPr>
        <p:spPr>
          <a:xfrm>
            <a:off x="3709680" y="933986"/>
            <a:ext cx="6105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Name: _____________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FC16BAC-7B77-410B-8E13-7D51945AB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117" y="2579180"/>
            <a:ext cx="943103" cy="47347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4FEC9C8-4198-42C6-8C98-85EFA40BFD25}"/>
              </a:ext>
            </a:extLst>
          </p:cNvPr>
          <p:cNvSpPr txBox="1"/>
          <p:nvPr/>
        </p:nvSpPr>
        <p:spPr>
          <a:xfrm>
            <a:off x="3152020" y="1860738"/>
            <a:ext cx="8297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This Tu </a:t>
            </a:r>
            <a:r>
              <a:rPr lang="en-US" sz="4000" b="1" dirty="0" err="1">
                <a:solidFill>
                  <a:srgbClr val="00B050"/>
                </a:solidFill>
              </a:rPr>
              <a:t>B’Shevat</a:t>
            </a:r>
            <a:r>
              <a:rPr lang="en-US" sz="4000" b="1" dirty="0">
                <a:solidFill>
                  <a:srgbClr val="00B050"/>
                </a:solidFill>
              </a:rPr>
              <a:t>, honor the trees by: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AA31E9-3CE5-414B-9D04-325D0B108083}"/>
              </a:ext>
            </a:extLst>
          </p:cNvPr>
          <p:cNvSpPr txBox="1"/>
          <p:nvPr/>
        </p:nvSpPr>
        <p:spPr>
          <a:xfrm>
            <a:off x="3209170" y="2693644"/>
            <a:ext cx="6396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81527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43BF5134-4051-4DFD-A6FA-1E42416F09D9}"/>
              </a:ext>
            </a:extLst>
          </p:cNvPr>
          <p:cNvGrpSpPr/>
          <p:nvPr/>
        </p:nvGrpSpPr>
        <p:grpSpPr>
          <a:xfrm>
            <a:off x="286042" y="-2195293"/>
            <a:ext cx="11535891" cy="11516198"/>
            <a:chOff x="286042" y="-2195293"/>
            <a:chExt cx="11535891" cy="11516198"/>
          </a:xfrm>
        </p:grpSpPr>
        <p:pic>
          <p:nvPicPr>
            <p:cNvPr id="18" name="Graphic 17" descr="Leaf outline">
              <a:extLst>
                <a:ext uri="{FF2B5EF4-FFF2-40B4-BE49-F238E27FC236}">
                  <a16:creationId xmlns:a16="http://schemas.microsoft.com/office/drawing/2014/main" id="{CB080829-5786-4777-A3B9-E0EBE5CB4E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517921">
              <a:off x="286042" y="-2195293"/>
              <a:ext cx="11535891" cy="11516198"/>
            </a:xfrm>
            <a:prstGeom prst="rect">
              <a:avLst/>
            </a:prstGeom>
          </p:spPr>
        </p:pic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85BF3BA-E82B-4FD4-BDED-57462A1ACF59}"/>
                </a:ext>
              </a:extLst>
            </p:cNvPr>
            <p:cNvSpPr/>
            <p:nvPr/>
          </p:nvSpPr>
          <p:spPr>
            <a:xfrm>
              <a:off x="2743200" y="2209426"/>
              <a:ext cx="5638800" cy="33912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1A245CB-33F3-4EA3-B4AE-CB9B4AF7BC85}"/>
              </a:ext>
            </a:extLst>
          </p:cNvPr>
          <p:cNvSpPr txBox="1"/>
          <p:nvPr/>
        </p:nvSpPr>
        <p:spPr>
          <a:xfrm>
            <a:off x="3709680" y="933986"/>
            <a:ext cx="6105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Name: _____________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FC16BAC-7B77-410B-8E13-7D51945AB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117" y="2579180"/>
            <a:ext cx="943103" cy="47347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4FEC9C8-4198-42C6-8C98-85EFA40BFD25}"/>
              </a:ext>
            </a:extLst>
          </p:cNvPr>
          <p:cNvSpPr txBox="1"/>
          <p:nvPr/>
        </p:nvSpPr>
        <p:spPr>
          <a:xfrm>
            <a:off x="3152020" y="1860738"/>
            <a:ext cx="8297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This Tu </a:t>
            </a:r>
            <a:r>
              <a:rPr lang="en-US" sz="4000" b="1" dirty="0" err="1">
                <a:solidFill>
                  <a:srgbClr val="00B050"/>
                </a:solidFill>
              </a:rPr>
              <a:t>B’Shevat</a:t>
            </a:r>
            <a:r>
              <a:rPr lang="en-US" sz="4000" b="1" dirty="0">
                <a:solidFill>
                  <a:srgbClr val="00B050"/>
                </a:solidFill>
              </a:rPr>
              <a:t>, honor the trees by: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AA31E9-3CE5-414B-9D04-325D0B108083}"/>
              </a:ext>
            </a:extLst>
          </p:cNvPr>
          <p:cNvSpPr txBox="1"/>
          <p:nvPr/>
        </p:nvSpPr>
        <p:spPr>
          <a:xfrm>
            <a:off x="3209170" y="2693644"/>
            <a:ext cx="6396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16137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43BF5134-4051-4DFD-A6FA-1E42416F09D9}"/>
              </a:ext>
            </a:extLst>
          </p:cNvPr>
          <p:cNvGrpSpPr/>
          <p:nvPr/>
        </p:nvGrpSpPr>
        <p:grpSpPr>
          <a:xfrm>
            <a:off x="286042" y="-2195293"/>
            <a:ext cx="11535891" cy="11516198"/>
            <a:chOff x="286042" y="-2195293"/>
            <a:chExt cx="11535891" cy="11516198"/>
          </a:xfrm>
        </p:grpSpPr>
        <p:pic>
          <p:nvPicPr>
            <p:cNvPr id="18" name="Graphic 17" descr="Leaf outline">
              <a:extLst>
                <a:ext uri="{FF2B5EF4-FFF2-40B4-BE49-F238E27FC236}">
                  <a16:creationId xmlns:a16="http://schemas.microsoft.com/office/drawing/2014/main" id="{CB080829-5786-4777-A3B9-E0EBE5CB4E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517921">
              <a:off x="286042" y="-2195293"/>
              <a:ext cx="11535891" cy="11516198"/>
            </a:xfrm>
            <a:prstGeom prst="rect">
              <a:avLst/>
            </a:prstGeom>
          </p:spPr>
        </p:pic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85BF3BA-E82B-4FD4-BDED-57462A1ACF59}"/>
                </a:ext>
              </a:extLst>
            </p:cNvPr>
            <p:cNvSpPr/>
            <p:nvPr/>
          </p:nvSpPr>
          <p:spPr>
            <a:xfrm>
              <a:off x="2743200" y="2209426"/>
              <a:ext cx="5638800" cy="33912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1A245CB-33F3-4EA3-B4AE-CB9B4AF7BC85}"/>
              </a:ext>
            </a:extLst>
          </p:cNvPr>
          <p:cNvSpPr txBox="1"/>
          <p:nvPr/>
        </p:nvSpPr>
        <p:spPr>
          <a:xfrm>
            <a:off x="3709680" y="933986"/>
            <a:ext cx="6105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Name: _____________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FC16BAC-7B77-410B-8E13-7D51945AB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117" y="2579180"/>
            <a:ext cx="943103" cy="47347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4FEC9C8-4198-42C6-8C98-85EFA40BFD25}"/>
              </a:ext>
            </a:extLst>
          </p:cNvPr>
          <p:cNvSpPr txBox="1"/>
          <p:nvPr/>
        </p:nvSpPr>
        <p:spPr>
          <a:xfrm>
            <a:off x="3152020" y="1860738"/>
            <a:ext cx="8297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This Tu </a:t>
            </a:r>
            <a:r>
              <a:rPr lang="en-US" sz="4000" b="1" dirty="0" err="1">
                <a:solidFill>
                  <a:srgbClr val="00B050"/>
                </a:solidFill>
              </a:rPr>
              <a:t>B’Shevat</a:t>
            </a:r>
            <a:r>
              <a:rPr lang="en-US" sz="4000" b="1" dirty="0">
                <a:solidFill>
                  <a:srgbClr val="00B050"/>
                </a:solidFill>
              </a:rPr>
              <a:t>, honor the trees by: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AA31E9-3CE5-414B-9D04-325D0B108083}"/>
              </a:ext>
            </a:extLst>
          </p:cNvPr>
          <p:cNvSpPr txBox="1"/>
          <p:nvPr/>
        </p:nvSpPr>
        <p:spPr>
          <a:xfrm>
            <a:off x="3209170" y="2693644"/>
            <a:ext cx="6396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63571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Directions for Tu B’Shevat leaves (recommended ages 5-11 years old)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Han, Shayna</dc:creator>
  <cp:lastModifiedBy>Han, Shayna</cp:lastModifiedBy>
  <cp:revision>1</cp:revision>
  <dcterms:created xsi:type="dcterms:W3CDTF">2022-01-05T01:37:38Z</dcterms:created>
  <dcterms:modified xsi:type="dcterms:W3CDTF">2022-01-06T15:29:15Z</dcterms:modified>
</cp:coreProperties>
</file>